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3174-40B0-4925-82C3-F963B9A6D110}" type="datetimeFigureOut">
              <a:rPr lang="da-DK" smtClean="0"/>
              <a:pPr/>
              <a:t>17-10-2014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D618-01FD-476E-8079-DEF2C474E09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øren P. Grarup\Desktop\Påskebilleder\Langfreda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497" y="0"/>
            <a:ext cx="9442497" cy="6480720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323528" y="5085184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chemeClr val="tx1">
                    <a:lumMod val="95000"/>
                  </a:schemeClr>
                </a:solidFill>
              </a:rPr>
              <a:t>Fader, tilgiv dem, </a:t>
            </a:r>
          </a:p>
          <a:p>
            <a:r>
              <a:rPr lang="da-DK" sz="2000" b="1" dirty="0" smtClean="0">
                <a:solidFill>
                  <a:schemeClr val="tx1">
                    <a:lumMod val="95000"/>
                  </a:schemeClr>
                </a:solidFill>
              </a:rPr>
              <a:t>for de ved ikke hvad de gør.</a:t>
            </a:r>
            <a:endParaRPr lang="da-DK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51520" y="537321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Der er din søn.</a:t>
            </a:r>
          </a:p>
          <a:p>
            <a:r>
              <a:rPr lang="da-DK" sz="2000" b="1" dirty="0" smtClean="0"/>
              <a:t>Der er din mor.</a:t>
            </a:r>
            <a:endParaRPr lang="da-DK" sz="2000" b="1" dirty="0"/>
          </a:p>
        </p:txBody>
      </p:sp>
      <p:pic>
        <p:nvPicPr>
          <p:cNvPr id="2051" name="Picture 3" descr="C:\Users\Søren P. Grarup\Desktop\Påskebilleder\Langfreda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-28575"/>
            <a:ext cx="4886325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øren P. Grarup\Desktop\Påskebilleder\Langfreda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69553" cy="6319093"/>
          </a:xfrm>
          <a:prstGeom prst="rect">
            <a:avLst/>
          </a:prstGeom>
          <a:noFill/>
        </p:spPr>
      </p:pic>
      <p:sp>
        <p:nvSpPr>
          <p:cNvPr id="4" name="Tekstboks 3"/>
          <p:cNvSpPr txBox="1"/>
          <p:nvPr/>
        </p:nvSpPr>
        <p:spPr>
          <a:xfrm>
            <a:off x="467544" y="623731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I dag skal du være med mig i Paradis</a:t>
            </a:r>
            <a:endParaRPr lang="da-D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øren P. Grarup\Desktop\Påskebilleder\Langfredag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248" y="-387424"/>
            <a:ext cx="9382276" cy="6480720"/>
          </a:xfrm>
          <a:prstGeom prst="rect">
            <a:avLst/>
          </a:prstGeom>
          <a:noFill/>
        </p:spPr>
      </p:pic>
      <p:sp>
        <p:nvSpPr>
          <p:cNvPr id="3" name="Tekstboks 2"/>
          <p:cNvSpPr txBox="1"/>
          <p:nvPr/>
        </p:nvSpPr>
        <p:spPr>
          <a:xfrm>
            <a:off x="323528" y="616530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Min Gud, Min Gud, hvorfor har du forladt mig?</a:t>
            </a:r>
            <a:endParaRPr lang="da-D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267744" y="638132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Jeg tørster!</a:t>
            </a:r>
            <a:endParaRPr lang="da-DK" sz="2000" b="1" dirty="0"/>
          </a:p>
        </p:txBody>
      </p:sp>
      <p:pic>
        <p:nvPicPr>
          <p:cNvPr id="5122" name="Picture 2" descr="C:\Users\Søren P. Grarup\Desktop\Påskebilleder\Langfredag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206" y="0"/>
            <a:ext cx="9473177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øren P. Grarup\Desktop\Påskebilleder\Langfredag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187" y="-387424"/>
            <a:ext cx="9593359" cy="6733801"/>
          </a:xfrm>
          <a:prstGeom prst="rect">
            <a:avLst/>
          </a:prstGeom>
          <a:noFill/>
        </p:spPr>
      </p:pic>
      <p:sp>
        <p:nvSpPr>
          <p:cNvPr id="3" name="Tekstboks 2"/>
          <p:cNvSpPr txBox="1"/>
          <p:nvPr/>
        </p:nvSpPr>
        <p:spPr>
          <a:xfrm>
            <a:off x="3563888" y="645789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Det er fuldbragt!</a:t>
            </a:r>
            <a:endParaRPr lang="da-D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øren P. Grarup\Desktop\Påskebilleder\Langfredag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503582"/>
          </a:xfrm>
          <a:prstGeom prst="rect">
            <a:avLst/>
          </a:prstGeom>
          <a:noFill/>
        </p:spPr>
      </p:pic>
      <p:sp>
        <p:nvSpPr>
          <p:cNvPr id="3" name="Tekstboks 2"/>
          <p:cNvSpPr txBox="1"/>
          <p:nvPr/>
        </p:nvSpPr>
        <p:spPr>
          <a:xfrm>
            <a:off x="251520" y="5877272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Fader, i dine hænder</a:t>
            </a:r>
          </a:p>
          <a:p>
            <a:r>
              <a:rPr lang="da-DK" sz="2000" b="1" dirty="0"/>
              <a:t>b</a:t>
            </a:r>
            <a:r>
              <a:rPr lang="da-DK" sz="2000" b="1" dirty="0" smtClean="0"/>
              <a:t>etror jeg min ånd.</a:t>
            </a:r>
            <a:endParaRPr lang="da-D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</Words>
  <Application>Microsoft Office PowerPoint</Application>
  <PresentationFormat>Skærmshow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Søren P. Grarup</dc:creator>
  <cp:lastModifiedBy>Søren P. Grarup</cp:lastModifiedBy>
  <cp:revision>6</cp:revision>
  <dcterms:created xsi:type="dcterms:W3CDTF">2014-10-17T17:47:05Z</dcterms:created>
  <dcterms:modified xsi:type="dcterms:W3CDTF">2014-10-17T18:23:56Z</dcterms:modified>
</cp:coreProperties>
</file>